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EBB"/>
    <a:srgbClr val="326CE5"/>
    <a:srgbClr val="FFF22D"/>
    <a:srgbClr val="BABE24"/>
    <a:srgbClr val="AEB121"/>
    <a:srgbClr val="CCD426"/>
    <a:srgbClr val="D1D529"/>
    <a:srgbClr val="BFC523"/>
    <a:srgbClr val="D3DE35"/>
    <a:srgbClr val="D9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36" d="100"/>
          <a:sy n="136" d="100"/>
        </p:scale>
        <p:origin x="379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6/18/2023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2502</TotalTime>
  <Words>538</Words>
  <Application>Microsoft Office PowerPoint</Application>
  <PresentationFormat>Custom</PresentationFormat>
  <Paragraphs>179</Paragraphs>
  <Slides>28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51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264</cp:revision>
  <dcterms:created xsi:type="dcterms:W3CDTF">2020-08-03T14:18:30Z</dcterms:created>
  <dcterms:modified xsi:type="dcterms:W3CDTF">2023-06-18T22:36:35Z</dcterms:modified>
</cp:coreProperties>
</file>